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4" autoAdjust="0"/>
    <p:restoredTop sz="86380" autoAdjust="0"/>
  </p:normalViewPr>
  <p:slideViewPr>
    <p:cSldViewPr>
      <p:cViewPr varScale="1">
        <p:scale>
          <a:sx n="63" d="100"/>
          <a:sy n="63" d="100"/>
        </p:scale>
        <p:origin x="-13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2FF539-397B-47E8-A63E-913C0CA7034C}" type="datetimeFigureOut">
              <a:rPr lang="en-AU" smtClean="0"/>
              <a:pPr/>
              <a:t>7/06/2014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2DB46B-FBA3-4907-AC2A-794CEA26B8E7}"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02DB46B-FBA3-4907-AC2A-794CEA26B8E7}" type="slidenum">
              <a:rPr lang="en-AU" smtClean="0"/>
              <a:pPr/>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F933975-9444-444D-BF52-BA4EE21FE683}" type="datetimeFigureOut">
              <a:rPr lang="en-AU" smtClean="0"/>
              <a:pPr/>
              <a:t>7/06/2014</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ECFC686-4389-454E-8C8C-0976975DE490}"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F933975-9444-444D-BF52-BA4EE21FE683}" type="datetimeFigureOut">
              <a:rPr lang="en-AU" smtClean="0"/>
              <a:pPr/>
              <a:t>7/06/2014</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ECFC686-4389-454E-8C8C-0976975DE49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F933975-9444-444D-BF52-BA4EE21FE683}" type="datetimeFigureOut">
              <a:rPr lang="en-AU" smtClean="0"/>
              <a:pPr/>
              <a:t>7/06/2014</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ECFC686-4389-454E-8C8C-0976975DE490}"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F933975-9444-444D-BF52-BA4EE21FE683}" type="datetimeFigureOut">
              <a:rPr lang="en-AU" smtClean="0"/>
              <a:pPr/>
              <a:t>7/06/2014</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ECFC686-4389-454E-8C8C-0976975DE49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F933975-9444-444D-BF52-BA4EE21FE683}" type="datetimeFigureOut">
              <a:rPr lang="en-AU" smtClean="0"/>
              <a:pPr/>
              <a:t>7/06/2014</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ECFC686-4389-454E-8C8C-0976975DE490}"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F933975-9444-444D-BF52-BA4EE21FE683}" type="datetimeFigureOut">
              <a:rPr lang="en-AU" smtClean="0"/>
              <a:pPr/>
              <a:t>7/06/2014</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ECFC686-4389-454E-8C8C-0976975DE49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rmaurer@schaffler.com" TargetMode="External"/><Relationship Id="rId2" Type="http://schemas.openxmlformats.org/officeDocument/2006/relationships/hyperlink" Target="mailto:beatamaurer@gmail.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sz="4800" dirty="0" smtClean="0"/>
              <a:t>B Skinny Health Solutions	</a:t>
            </a:r>
            <a:endParaRPr lang="en-AU" sz="4800" dirty="0"/>
          </a:p>
        </p:txBody>
      </p:sp>
      <p:sp>
        <p:nvSpPr>
          <p:cNvPr id="3" name="Subtitle 2"/>
          <p:cNvSpPr>
            <a:spLocks noGrp="1"/>
          </p:cNvSpPr>
          <p:nvPr>
            <p:ph type="subTitle" idx="1"/>
          </p:nvPr>
        </p:nvSpPr>
        <p:spPr>
          <a:xfrm>
            <a:off x="3275856" y="3573016"/>
            <a:ext cx="5114778" cy="1101248"/>
          </a:xfrm>
        </p:spPr>
        <p:txBody>
          <a:bodyPr/>
          <a:lstStyle/>
          <a:p>
            <a:r>
              <a:rPr lang="en-AU" sz="3600" dirty="0" smtClean="0"/>
              <a:t>ISAGENIX</a:t>
            </a:r>
            <a:endParaRPr lang="en-AU"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you need to know</a:t>
            </a:r>
            <a:endParaRPr lang="en-AU" dirty="0"/>
          </a:p>
        </p:txBody>
      </p:sp>
      <p:sp>
        <p:nvSpPr>
          <p:cNvPr id="3" name="Content Placeholder 2"/>
          <p:cNvSpPr>
            <a:spLocks noGrp="1"/>
          </p:cNvSpPr>
          <p:nvPr>
            <p:ph idx="1"/>
          </p:nvPr>
        </p:nvSpPr>
        <p:spPr/>
        <p:txBody>
          <a:bodyPr/>
          <a:lstStyle/>
          <a:p>
            <a:r>
              <a:rPr lang="en-AU" dirty="0" smtClean="0"/>
              <a:t>We are here for you!!!!</a:t>
            </a:r>
          </a:p>
          <a:p>
            <a:r>
              <a:rPr lang="en-AU" dirty="0" smtClean="0"/>
              <a:t>We want you to feel better!!!</a:t>
            </a:r>
          </a:p>
          <a:p>
            <a:r>
              <a:rPr lang="en-AU" dirty="0" smtClean="0"/>
              <a:t>We want you to be successful!!!</a:t>
            </a:r>
          </a:p>
          <a:p>
            <a:r>
              <a:rPr lang="en-AU" dirty="0" smtClean="0"/>
              <a:t>Please contact us for more information</a:t>
            </a:r>
          </a:p>
          <a:p>
            <a:r>
              <a:rPr lang="en-AU" dirty="0" smtClean="0"/>
              <a:t>B – 0405 026 153</a:t>
            </a:r>
          </a:p>
          <a:p>
            <a:r>
              <a:rPr lang="en-AU" dirty="0" smtClean="0"/>
              <a:t>Skinny – 040 33 22 564</a:t>
            </a:r>
          </a:p>
          <a:p>
            <a:r>
              <a:rPr lang="en-AU" dirty="0" smtClean="0">
                <a:hlinkClick r:id="rId2"/>
              </a:rPr>
              <a:t>beatamaurer@gmail.com</a:t>
            </a:r>
            <a:endParaRPr lang="en-AU" dirty="0" smtClean="0"/>
          </a:p>
          <a:p>
            <a:r>
              <a:rPr lang="en-AU" dirty="0" smtClean="0">
                <a:hlinkClick r:id="rId3"/>
              </a:rPr>
              <a:t>rmaurer@schaffler.com</a:t>
            </a:r>
            <a:endParaRPr lang="en-AU" dirty="0" smtClean="0"/>
          </a:p>
          <a:p>
            <a:r>
              <a:rPr lang="en-AU" dirty="0" smtClean="0"/>
              <a:t>bskinny.isagenix.com</a:t>
            </a:r>
          </a:p>
          <a:p>
            <a:endParaRPr lang="en-A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u="sng" dirty="0" smtClean="0"/>
              <a:t>About </a:t>
            </a:r>
            <a:r>
              <a:rPr lang="en-AU" u="sng" dirty="0" err="1" smtClean="0"/>
              <a:t>Isagenix</a:t>
            </a:r>
            <a:r>
              <a:rPr lang="en-AU" u="sng" dirty="0" smtClean="0"/>
              <a:t>.</a:t>
            </a:r>
            <a:r>
              <a:rPr lang="en-AU" dirty="0" smtClean="0"/>
              <a:t/>
            </a:r>
            <a:br>
              <a:rPr lang="en-AU" dirty="0" smtClean="0"/>
            </a:br>
            <a:endParaRPr lang="en-AU" dirty="0"/>
          </a:p>
        </p:txBody>
      </p:sp>
      <p:sp>
        <p:nvSpPr>
          <p:cNvPr id="3" name="Content Placeholder 2"/>
          <p:cNvSpPr>
            <a:spLocks noGrp="1"/>
          </p:cNvSpPr>
          <p:nvPr>
            <p:ph idx="1"/>
          </p:nvPr>
        </p:nvSpPr>
        <p:spPr/>
        <p:txBody>
          <a:bodyPr>
            <a:normAutofit fontScale="85000" lnSpcReduction="20000"/>
          </a:bodyPr>
          <a:lstStyle/>
          <a:p>
            <a:pPr lvl="0"/>
            <a:r>
              <a:rPr lang="en-AU" dirty="0" err="1" smtClean="0"/>
              <a:t>Isagenix</a:t>
            </a:r>
            <a:r>
              <a:rPr lang="en-AU" dirty="0" smtClean="0"/>
              <a:t> develops and manufactures personalized solutions for weight loss, energy and performance, healthy aging and wealth creation. </a:t>
            </a:r>
            <a:r>
              <a:rPr lang="en-AU" dirty="0" err="1" smtClean="0"/>
              <a:t>Isagenix</a:t>
            </a:r>
            <a:r>
              <a:rPr lang="en-AU" dirty="0" smtClean="0"/>
              <a:t> products are distributed through an independent network of Associates in the U.S., Canada, Puerto Rico, Hong Kong, Australia, New Zealand, Taiwan, Mexico, Singapore, Malaysia and Colombia. The company’s vision is to impact world health and free people from physical and financial pain. </a:t>
            </a:r>
          </a:p>
          <a:p>
            <a:pPr lvl="0"/>
            <a:r>
              <a:rPr lang="en-AU" dirty="0" smtClean="0"/>
              <a:t>Founded in America in 2002</a:t>
            </a:r>
          </a:p>
          <a:p>
            <a:pPr lvl="0"/>
            <a:r>
              <a:rPr lang="en-AU" dirty="0" smtClean="0"/>
              <a:t>Achieved US$500 million turn over April 2014</a:t>
            </a:r>
          </a:p>
          <a:p>
            <a:pPr lvl="0"/>
            <a:r>
              <a:rPr lang="en-AU" dirty="0" smtClean="0"/>
              <a:t>Recognised as #29 in list of network marketing companies GLOBABLY</a:t>
            </a:r>
            <a:r>
              <a:rPr lang="en-AU" dirty="0" smtClean="0"/>
              <a:t>!!!</a:t>
            </a:r>
          </a:p>
          <a:p>
            <a:pPr lvl="0"/>
            <a:r>
              <a:rPr lang="en-AU" dirty="0" err="1" smtClean="0"/>
              <a:t>Isagenix</a:t>
            </a:r>
            <a:r>
              <a:rPr lang="en-AU" dirty="0" smtClean="0"/>
              <a:t> have created 109 millionaires</a:t>
            </a:r>
          </a:p>
          <a:p>
            <a:pPr lvl="0"/>
            <a:r>
              <a:rPr lang="en-AU" dirty="0" err="1" smtClean="0"/>
              <a:t>Isagenix</a:t>
            </a:r>
            <a:r>
              <a:rPr lang="en-AU" dirty="0" smtClean="0"/>
              <a:t> aim to create the healthiest and wealthiest people on the planet.</a:t>
            </a:r>
            <a:endParaRPr lang="en-AU" dirty="0" smtClean="0"/>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u="sng" dirty="0" smtClean="0"/>
              <a:t>What does </a:t>
            </a:r>
            <a:r>
              <a:rPr lang="en-AU" u="sng" dirty="0" err="1" smtClean="0"/>
              <a:t>Isagenix</a:t>
            </a:r>
            <a:r>
              <a:rPr lang="en-AU" u="sng" dirty="0" smtClean="0"/>
              <a:t> offer?</a:t>
            </a:r>
            <a:r>
              <a:rPr lang="en-AU" dirty="0" smtClean="0"/>
              <a:t/>
            </a:r>
            <a:br>
              <a:rPr lang="en-AU" dirty="0" smtClean="0"/>
            </a:br>
            <a:endParaRPr lang="en-AU" dirty="0"/>
          </a:p>
        </p:txBody>
      </p:sp>
      <p:sp>
        <p:nvSpPr>
          <p:cNvPr id="3" name="Content Placeholder 2"/>
          <p:cNvSpPr>
            <a:spLocks noGrp="1"/>
          </p:cNvSpPr>
          <p:nvPr>
            <p:ph idx="1"/>
          </p:nvPr>
        </p:nvSpPr>
        <p:spPr/>
        <p:txBody>
          <a:bodyPr/>
          <a:lstStyle/>
          <a:p>
            <a:pPr lvl="0"/>
            <a:r>
              <a:rPr lang="en-AU" dirty="0" smtClean="0"/>
              <a:t>Weight management</a:t>
            </a:r>
          </a:p>
          <a:p>
            <a:pPr lvl="0"/>
            <a:r>
              <a:rPr lang="en-AU" dirty="0" smtClean="0"/>
              <a:t>Energy and performance</a:t>
            </a:r>
          </a:p>
          <a:p>
            <a:pPr lvl="0"/>
            <a:r>
              <a:rPr lang="en-AU" dirty="0" smtClean="0"/>
              <a:t>Healthy ageing</a:t>
            </a:r>
          </a:p>
          <a:p>
            <a:pPr lvl="0"/>
            <a:r>
              <a:rPr lang="en-AU" dirty="0" smtClean="0"/>
              <a:t>Wealth creation</a:t>
            </a: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u="sng" dirty="0" smtClean="0"/>
              <a:t>Weight management</a:t>
            </a:r>
            <a:r>
              <a:rPr lang="en-AU" dirty="0" smtClean="0"/>
              <a:t/>
            </a:r>
            <a:br>
              <a:rPr lang="en-AU" dirty="0" smtClean="0"/>
            </a:br>
            <a:endParaRPr lang="en-AU" dirty="0"/>
          </a:p>
        </p:txBody>
      </p:sp>
      <p:sp>
        <p:nvSpPr>
          <p:cNvPr id="3" name="Content Placeholder 2"/>
          <p:cNvSpPr>
            <a:spLocks noGrp="1"/>
          </p:cNvSpPr>
          <p:nvPr>
            <p:ph idx="1"/>
          </p:nvPr>
        </p:nvSpPr>
        <p:spPr/>
        <p:txBody>
          <a:bodyPr/>
          <a:lstStyle/>
          <a:p>
            <a:pPr lvl="0"/>
            <a:r>
              <a:rPr lang="en-AU" dirty="0" smtClean="0"/>
              <a:t>Start on a 30 day body cleansing programme</a:t>
            </a:r>
          </a:p>
          <a:p>
            <a:pPr lvl="0"/>
            <a:r>
              <a:rPr lang="en-AU" dirty="0" smtClean="0"/>
              <a:t>Removes toxins from your body</a:t>
            </a:r>
          </a:p>
          <a:p>
            <a:pPr lvl="0"/>
            <a:r>
              <a:rPr lang="en-AU" dirty="0" smtClean="0"/>
              <a:t>Removes stress and fatigue</a:t>
            </a:r>
          </a:p>
          <a:p>
            <a:pPr lvl="0"/>
            <a:r>
              <a:rPr lang="en-AU" dirty="0" smtClean="0"/>
              <a:t>Weight loss is simply a bi-product of this programme</a:t>
            </a:r>
          </a:p>
          <a:p>
            <a:pPr lvl="0"/>
            <a:r>
              <a:rPr lang="en-AU" dirty="0" smtClean="0"/>
              <a:t>Can be used to develop lean muscle</a:t>
            </a:r>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u="sng" dirty="0" smtClean="0"/>
              <a:t>Energy and Performance</a:t>
            </a:r>
            <a:endParaRPr lang="en-AU" dirty="0"/>
          </a:p>
        </p:txBody>
      </p:sp>
      <p:sp>
        <p:nvSpPr>
          <p:cNvPr id="3" name="Content Placeholder 2"/>
          <p:cNvSpPr>
            <a:spLocks noGrp="1"/>
          </p:cNvSpPr>
          <p:nvPr>
            <p:ph idx="1"/>
          </p:nvPr>
        </p:nvSpPr>
        <p:spPr/>
        <p:txBody>
          <a:bodyPr/>
          <a:lstStyle/>
          <a:p>
            <a:pPr lvl="0"/>
            <a:r>
              <a:rPr lang="en-AU" dirty="0" smtClean="0"/>
              <a:t>Sleep better</a:t>
            </a:r>
          </a:p>
          <a:p>
            <a:pPr lvl="0"/>
            <a:r>
              <a:rPr lang="en-AU" dirty="0" smtClean="0"/>
              <a:t>More energy</a:t>
            </a:r>
          </a:p>
          <a:p>
            <a:pPr lvl="0"/>
            <a:r>
              <a:rPr lang="en-AU" dirty="0" smtClean="0"/>
              <a:t>Feel better</a:t>
            </a:r>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u="sng" dirty="0" smtClean="0"/>
              <a:t>Healthy Ageing</a:t>
            </a:r>
            <a:endParaRPr lang="en-AU" dirty="0"/>
          </a:p>
        </p:txBody>
      </p:sp>
      <p:sp>
        <p:nvSpPr>
          <p:cNvPr id="3" name="Content Placeholder 2"/>
          <p:cNvSpPr>
            <a:spLocks noGrp="1"/>
          </p:cNvSpPr>
          <p:nvPr>
            <p:ph idx="1"/>
          </p:nvPr>
        </p:nvSpPr>
        <p:spPr/>
        <p:txBody>
          <a:bodyPr/>
          <a:lstStyle/>
          <a:p>
            <a:pPr lvl="0"/>
            <a:r>
              <a:rPr lang="en-AU" dirty="0" smtClean="0"/>
              <a:t>The research behind “Product B” won the </a:t>
            </a:r>
            <a:r>
              <a:rPr lang="en-AU" dirty="0" err="1" smtClean="0"/>
              <a:t>nobel</a:t>
            </a:r>
            <a:r>
              <a:rPr lang="en-AU" dirty="0" smtClean="0"/>
              <a:t> prize in 2009 </a:t>
            </a:r>
            <a:r>
              <a:rPr lang="en-AU" dirty="0" smtClean="0"/>
              <a:t>for </a:t>
            </a:r>
            <a:r>
              <a:rPr lang="en-AU" dirty="0" err="1" smtClean="0"/>
              <a:t>phisiology</a:t>
            </a:r>
            <a:r>
              <a:rPr lang="en-AU" dirty="0" smtClean="0"/>
              <a:t> or medicine</a:t>
            </a:r>
            <a:endParaRPr lang="en-AU" dirty="0" smtClean="0"/>
          </a:p>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u="sng" dirty="0" smtClean="0"/>
              <a:t>Wealth Creation</a:t>
            </a:r>
            <a:endParaRPr lang="en-AU" dirty="0"/>
          </a:p>
        </p:txBody>
      </p:sp>
      <p:sp>
        <p:nvSpPr>
          <p:cNvPr id="3" name="Content Placeholder 2"/>
          <p:cNvSpPr>
            <a:spLocks noGrp="1"/>
          </p:cNvSpPr>
          <p:nvPr>
            <p:ph idx="1"/>
          </p:nvPr>
        </p:nvSpPr>
        <p:spPr/>
        <p:txBody>
          <a:bodyPr/>
          <a:lstStyle/>
          <a:p>
            <a:pPr lvl="0"/>
            <a:r>
              <a:rPr lang="en-AU" dirty="0" smtClean="0"/>
              <a:t>Start by getting your products paid for.</a:t>
            </a:r>
          </a:p>
          <a:p>
            <a:pPr lvl="0"/>
            <a:r>
              <a:rPr lang="en-AU" dirty="0" smtClean="0"/>
              <a:t>2</a:t>
            </a:r>
            <a:r>
              <a:rPr lang="en-AU" baseline="30000" dirty="0" smtClean="0"/>
              <a:t>nd</a:t>
            </a:r>
            <a:r>
              <a:rPr lang="en-AU" dirty="0" smtClean="0"/>
              <a:t> source of income</a:t>
            </a:r>
          </a:p>
          <a:p>
            <a:pPr lvl="0"/>
            <a:r>
              <a:rPr lang="en-AU" dirty="0" smtClean="0"/>
              <a:t>Save money on current food bills</a:t>
            </a:r>
          </a:p>
          <a:p>
            <a:pPr lvl="0"/>
            <a:r>
              <a:rPr lang="en-AU" dirty="0" smtClean="0"/>
              <a:t>Attractive compensation plan</a:t>
            </a:r>
          </a:p>
          <a:p>
            <a:pPr lvl="0"/>
            <a:r>
              <a:rPr lang="en-AU" dirty="0" smtClean="0"/>
              <a:t>Lucrative bonus structure</a:t>
            </a:r>
          </a:p>
          <a:p>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do you need to succeed?</a:t>
            </a:r>
            <a:endParaRPr lang="en-AU" dirty="0"/>
          </a:p>
        </p:txBody>
      </p:sp>
      <p:sp>
        <p:nvSpPr>
          <p:cNvPr id="3" name="Content Placeholder 2"/>
          <p:cNvSpPr>
            <a:spLocks noGrp="1"/>
          </p:cNvSpPr>
          <p:nvPr>
            <p:ph idx="1"/>
          </p:nvPr>
        </p:nvSpPr>
        <p:spPr/>
        <p:txBody>
          <a:bodyPr/>
          <a:lstStyle/>
          <a:p>
            <a:r>
              <a:rPr lang="en-AU" dirty="0" smtClean="0"/>
              <a:t>You, plus 2 them plus 2.</a:t>
            </a:r>
          </a:p>
          <a:p>
            <a:r>
              <a:rPr lang="en-AU" dirty="0" smtClean="0"/>
              <a:t>It’s not about you – It is about building and giving your team the best possible chance of success</a:t>
            </a:r>
          </a:p>
          <a:p>
            <a:r>
              <a:rPr lang="en-AU" dirty="0" smtClean="0"/>
              <a:t>Knowledge about being a successful network marketing professional</a:t>
            </a:r>
          </a:p>
          <a:p>
            <a:r>
              <a:rPr lang="en-AU" dirty="0" smtClean="0"/>
              <a:t>Be genuine in what you want to achieve</a:t>
            </a:r>
          </a:p>
          <a:p>
            <a:endParaRPr lang="en-AU" dirty="0" smtClean="0"/>
          </a:p>
          <a:p>
            <a:endParaRPr lang="en-AU" dirty="0" smtClean="0"/>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Benefits of </a:t>
            </a:r>
            <a:r>
              <a:rPr lang="en-AU" dirty="0" err="1" smtClean="0"/>
              <a:t>Isagenixas</a:t>
            </a:r>
            <a:r>
              <a:rPr lang="en-AU" dirty="0" smtClean="0"/>
              <a:t> as a business</a:t>
            </a:r>
            <a:endParaRPr lang="en-AU" dirty="0"/>
          </a:p>
        </p:txBody>
      </p:sp>
      <p:sp>
        <p:nvSpPr>
          <p:cNvPr id="3" name="Content Placeholder 2"/>
          <p:cNvSpPr>
            <a:spLocks noGrp="1"/>
          </p:cNvSpPr>
          <p:nvPr>
            <p:ph idx="1"/>
          </p:nvPr>
        </p:nvSpPr>
        <p:spPr/>
        <p:txBody>
          <a:bodyPr>
            <a:normAutofit lnSpcReduction="10000"/>
          </a:bodyPr>
          <a:lstStyle/>
          <a:p>
            <a:r>
              <a:rPr lang="en-AU" dirty="0" smtClean="0"/>
              <a:t>No financial outlay</a:t>
            </a:r>
          </a:p>
          <a:p>
            <a:r>
              <a:rPr lang="en-AU" dirty="0" smtClean="0"/>
              <a:t>No collecting money from clients</a:t>
            </a:r>
          </a:p>
          <a:p>
            <a:r>
              <a:rPr lang="en-AU" dirty="0" smtClean="0"/>
              <a:t>Free website</a:t>
            </a:r>
          </a:p>
          <a:p>
            <a:r>
              <a:rPr lang="en-AU" dirty="0" smtClean="0"/>
              <a:t>Paid weekly</a:t>
            </a:r>
          </a:p>
          <a:p>
            <a:r>
              <a:rPr lang="en-AU" dirty="0" smtClean="0"/>
              <a:t>Bonus structures</a:t>
            </a:r>
          </a:p>
          <a:p>
            <a:r>
              <a:rPr lang="en-AU" dirty="0" smtClean="0"/>
              <a:t>No holding of stock</a:t>
            </a:r>
          </a:p>
          <a:p>
            <a:r>
              <a:rPr lang="en-AU" dirty="0" smtClean="0"/>
              <a:t>Everything is online</a:t>
            </a:r>
          </a:p>
          <a:p>
            <a:r>
              <a:rPr lang="en-AU" dirty="0" smtClean="0"/>
              <a:t>Everyone involved works together</a:t>
            </a:r>
          </a:p>
          <a:p>
            <a:r>
              <a:rPr lang="en-AU" dirty="0" smtClean="0"/>
              <a:t>Great support network</a:t>
            </a:r>
          </a:p>
          <a:p>
            <a:r>
              <a:rPr lang="en-AU" dirty="0" smtClean="0"/>
              <a:t>No artificial ingredients</a:t>
            </a:r>
          </a:p>
          <a:p>
            <a:r>
              <a:rPr lang="en-AU" dirty="0" smtClean="0"/>
              <a:t>30 day money back guarantee</a:t>
            </a:r>
          </a:p>
          <a:p>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5">
      <a:dk1>
        <a:sysClr val="windowText" lastClr="000000"/>
      </a:dk1>
      <a:lt1>
        <a:sysClr val="window" lastClr="FFFFFF"/>
      </a:lt1>
      <a:dk2>
        <a:srgbClr val="B13F9A"/>
      </a:dk2>
      <a:lt2>
        <a:srgbClr val="F4E7ED"/>
      </a:lt2>
      <a:accent1>
        <a:srgbClr val="B83D68"/>
      </a:accent1>
      <a:accent2>
        <a:srgbClr val="AC66BB"/>
      </a:accent2>
      <a:accent3>
        <a:srgbClr val="DE6C36"/>
      </a:accent3>
      <a:accent4>
        <a:srgbClr val="00FF00"/>
      </a:accent4>
      <a:accent5>
        <a:srgbClr val="CF6DA4"/>
      </a:accent5>
      <a:accent6>
        <a:srgbClr val="208604"/>
      </a:accent6>
      <a:hlink>
        <a:srgbClr val="75FB7B"/>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2546</TotalTime>
  <Words>365</Words>
  <Application>Microsoft Office PowerPoint</Application>
  <PresentationFormat>On-screen Show (4:3)</PresentationFormat>
  <Paragraphs>61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B Skinny Health Solutions </vt:lpstr>
      <vt:lpstr>About Isagenix. </vt:lpstr>
      <vt:lpstr>What does Isagenix offer? </vt:lpstr>
      <vt:lpstr>Weight management </vt:lpstr>
      <vt:lpstr>Energy and Performance</vt:lpstr>
      <vt:lpstr>Healthy Ageing</vt:lpstr>
      <vt:lpstr>Wealth Creation</vt:lpstr>
      <vt:lpstr>What do you need to succeed?</vt:lpstr>
      <vt:lpstr>Benefits of Isagenixas as a business</vt:lpstr>
      <vt:lpstr>What you need to know</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 Skinny Health &amp; Wealth Solutions</dc:title>
  <dc:creator>Rob</dc:creator>
  <cp:lastModifiedBy>Rob</cp:lastModifiedBy>
  <cp:revision>258</cp:revision>
  <dcterms:created xsi:type="dcterms:W3CDTF">2014-06-01T03:00:49Z</dcterms:created>
  <dcterms:modified xsi:type="dcterms:W3CDTF">2014-06-08T14:55:13Z</dcterms:modified>
</cp:coreProperties>
</file>